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81" d="100"/>
          <a:sy n="81" d="100"/>
        </p:scale>
        <p:origin x="-78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17.10.2011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#showpublications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5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ICCGI 2011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hlinkClick r:id="rId2"/>
              </a:rPr>
              <a:t>http://dev.heuristiclab.com</a:t>
            </a:r>
            <a:endParaRPr lang="en-US" sz="4400" smtClean="0"/>
          </a:p>
          <a:p>
            <a:pPr algn="ctr"/>
            <a:endParaRPr lang="en-US" sz="4400" smtClean="0">
              <a:hlinkClick r:id="rId3"/>
            </a:endParaRPr>
          </a:p>
          <a:p>
            <a:pPr algn="ctr"/>
            <a:r>
              <a:rPr lang="en-US" sz="4400" smtClean="0">
                <a:hlinkClick r:id="rId3"/>
              </a:rPr>
              <a:t>support@heuristiclab.com</a:t>
            </a:r>
            <a:endParaRPr lang="en-US" sz="4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</a:p>
          <a:p>
            <a:pPr lvl="1"/>
            <a:r>
              <a:rPr lang="en-US" dirty="0"/>
              <a:t>Full professor for </a:t>
            </a:r>
            <a:r>
              <a:rPr lang="en-US" dirty="0" smtClean="0"/>
              <a:t>business intelligence </a:t>
            </a:r>
            <a:r>
              <a:rPr lang="en-US" dirty="0"/>
              <a:t>(since </a:t>
            </a:r>
            <a:r>
              <a:rPr lang="en-US" dirty="0" smtClean="0"/>
              <a:t>2011)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  <a:endParaRPr lang="en-US" dirty="0"/>
          </a:p>
          <a:p>
            <a:pPr lvl="1"/>
            <a:r>
              <a:rPr lang="en-US" dirty="0" smtClean="0"/>
              <a:t>Member </a:t>
            </a:r>
            <a:r>
              <a:rPr lang="en-US" dirty="0"/>
              <a:t>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3.3.5 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ICCGI 2011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3.3.5</a:t>
            </a:r>
          </a:p>
          <a:p>
            <a:pPr lvl="2"/>
            <a:r>
              <a:rPr lang="en-US" dirty="0" smtClean="0"/>
              <a:t>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3.3.5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http://dev.heuristiclab.com/svn/hl/core/tags/3.3.5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3.3.5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ICCGI 2011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ICCGI 2011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3166</Words>
  <Application>Microsoft Office PowerPoint</Application>
  <PresentationFormat>On-screen Show (4:3)</PresentationFormat>
  <Paragraphs>1055</Paragraphs>
  <Slides>119</Slides>
  <Notes>0</Notes>
  <HiddenSlides>29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Wagner Stefan</dc:creator>
  <cp:lastModifiedBy>Gabriel Kronberger</cp:lastModifiedBy>
  <cp:revision>125</cp:revision>
  <dcterms:created xsi:type="dcterms:W3CDTF">2011-02-08T10:23:16Z</dcterms:created>
  <dcterms:modified xsi:type="dcterms:W3CDTF">2011-10-17T16:13:46Z</dcterms:modified>
</cp:coreProperties>
</file>